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1"/>
    <p:restoredTop sz="94855"/>
  </p:normalViewPr>
  <p:slideViewPr>
    <p:cSldViewPr snapToGrid="0" snapToObjects="1">
      <p:cViewPr varScale="1">
        <p:scale>
          <a:sx n="151" d="100"/>
          <a:sy n="151" d="100"/>
        </p:scale>
        <p:origin x="2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2019.05.19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9" y="2786346"/>
            <a:ext cx="914400" cy="914400"/>
          </a:xfrm>
          <a:prstGeom prst="rect">
            <a:avLst/>
          </a:prstGeom>
          <a:effectLst/>
          <a:scene3d>
            <a:camera prst="obliqueTopLeft"/>
            <a:lightRig rig="flood" dir="t"/>
          </a:scene3d>
          <a:sp3d prstMaterial="matte">
            <a:bevelT prst="angle"/>
            <a:bevelB prst="angle"/>
          </a:sp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304" y="301271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470043" y="346544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921" y="315082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8264" y="291155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787" y="300823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노란 오브젝트에 의한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 중엔 피버 게이지가 계속 소모된다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피버 게이지가 바닥나면 피버 모드도 종료된다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1012</Words>
  <Application>Microsoft Macintosh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거엽 김</cp:lastModifiedBy>
  <cp:revision>80</cp:revision>
  <dcterms:created xsi:type="dcterms:W3CDTF">2019-04-27T09:02:03Z</dcterms:created>
  <dcterms:modified xsi:type="dcterms:W3CDTF">2019-05-21T08:37:08Z</dcterms:modified>
</cp:coreProperties>
</file>